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63" r:id="rId3"/>
    <p:sldId id="264" r:id="rId4"/>
    <p:sldId id="265" r:id="rId5"/>
  </p:sldIdLst>
  <p:sldSz cx="18288000" cy="10287000"/>
  <p:notesSz cx="6858000" cy="9144000"/>
  <p:embeddedFontLst>
    <p:embeddedFont>
      <p:font typeface="メイリオ" panose="020B0604030504040204" pitchFamily="50" charset="-128"/>
      <p:regular r:id="rId7"/>
      <p:bold r:id="rId8"/>
      <p:italic r:id="rId9"/>
      <p:boldItalic r:id="rId10"/>
    </p:embeddedFont>
    <p:embeddedFont>
      <p:font typeface="游ゴシック" panose="020B0400000000000000" pitchFamily="50" charset="-128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EAC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27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メイリオ" panose="020B0604030504040204" pitchFamily="50" charset="-128"/>
              </a:defRPr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メイリオ" panose="020B0604030504040204" pitchFamily="50" charset="-128"/>
              </a:defRPr>
            </a:lvl1pPr>
          </a:lstStyle>
          <a:p>
            <a:fld id="{B7268E1E-0E44-426D-905E-8AD9B19D2182}" type="datetimeFigureOut">
              <a:rPr lang="cs-CZ" smtClean="0"/>
              <a:pPr/>
              <a:t>30.11.2022</a:t>
            </a:fld>
            <a:endParaRPr lang="cs-C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メイリオ" panose="020B0604030504040204" pitchFamily="50" charset="-128"/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メイリオ" panose="020B0604030504040204" pitchFamily="50" charset="-128"/>
              </a:defRPr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顧さんは？</a:t>
            </a:r>
          </a:p>
          <a:p>
            <a:pPr lvl="0"/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メイリオ" panose="020B0604030504040204" pitchFamily="50" charset="-12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257" y="2324100"/>
            <a:ext cx="18288000" cy="4490356"/>
            <a:chOff x="0" y="0"/>
            <a:chExt cx="24384000" cy="59871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5987161"/>
            </a:xfrm>
            <a:custGeom>
              <a:avLst/>
              <a:gdLst/>
              <a:ahLst/>
              <a:cxnLst/>
              <a:rect l="l" t="t" r="r" b="b"/>
              <a:pathLst>
                <a:path w="24384000" h="5987161">
                  <a:moveTo>
                    <a:pt x="0" y="0"/>
                  </a:moveTo>
                  <a:lnTo>
                    <a:pt x="24384000" y="0"/>
                  </a:lnTo>
                  <a:lnTo>
                    <a:pt x="24384000" y="5987161"/>
                  </a:lnTo>
                  <a:lnTo>
                    <a:pt x="0" y="5987161"/>
                  </a:lnTo>
                  <a:close/>
                </a:path>
              </a:pathLst>
            </a:custGeom>
            <a:solidFill>
              <a:srgbClr val="3DA4B5"/>
            </a:solidFill>
          </p:spPr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9119F10-A0A5-C305-52E3-EE5AD77D9591}"/>
              </a:ext>
            </a:extLst>
          </p:cNvPr>
          <p:cNvSpPr txBox="1">
            <a:spLocks/>
          </p:cNvSpPr>
          <p:nvPr/>
        </p:nvSpPr>
        <p:spPr>
          <a:xfrm>
            <a:off x="403679" y="2324100"/>
            <a:ext cx="17480643" cy="22903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800" b="1" i="0" u="none" strike="noStrike" kern="10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Chiba Campaign Daily Report</a:t>
            </a:r>
            <a:endParaRPr kumimoji="1" lang="ja-JP" altLang="en-US" sz="3965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id="{6D5AD71F-3A94-E07B-81FF-1D3F27C7B4CE}"/>
              </a:ext>
            </a:extLst>
          </p:cNvPr>
          <p:cNvSpPr txBox="1">
            <a:spLocks/>
          </p:cNvSpPr>
          <p:nvPr/>
        </p:nvSpPr>
        <p:spPr>
          <a:xfrm>
            <a:off x="2743200" y="8115300"/>
            <a:ext cx="12801600" cy="150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5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B3 </a:t>
            </a:r>
            <a:r>
              <a:rPr kumimoji="1" lang="en-US" altLang="ja-JP" sz="5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Shunya</a:t>
            </a:r>
            <a:r>
              <a:rPr kumimoji="1" lang="en-US" altLang="ja-JP" sz="5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5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Mizobuchi</a:t>
            </a:r>
            <a:endParaRPr kumimoji="1" lang="en-US" altLang="ja-JP" sz="54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1F803AF-FDDD-A9FE-2BDA-9F60227AA6E3}"/>
              </a:ext>
            </a:extLst>
          </p:cNvPr>
          <p:cNvSpPr txBox="1">
            <a:spLocks/>
          </p:cNvSpPr>
          <p:nvPr/>
        </p:nvSpPr>
        <p:spPr>
          <a:xfrm>
            <a:off x="8185894" y="4750322"/>
            <a:ext cx="9156596" cy="13075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1" i="0" u="none" strike="noStrike" kern="10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2022 11/30</a:t>
            </a:r>
            <a:endParaRPr kumimoji="1" lang="ja-JP" altLang="en-US" sz="104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H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₂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O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 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v</a:t>
            </a: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olume mixing ratio(4 Directions)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5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H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₂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O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 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number density</a:t>
            </a: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(4 Directions)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4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Comparison of RH between MAXDOAS and </a:t>
            </a:r>
            <a:r>
              <a:rPr lang="en-US" sz="4400" b="1" dirty="0" err="1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Maximet</a:t>
            </a:r>
            <a:endParaRPr lang="en-US" sz="4400" b="1" dirty="0">
              <a:solidFill>
                <a:srgbClr val="3DA4B5"/>
              </a:solidFill>
              <a:latin typeface="メイリオ" panose="020B0604030504040204" pitchFamily="50" charset="-128"/>
              <a:ea typeface="Source Han Sans JP Medium Bold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65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urce Han Sans JP Medium Bold">
      <a:majorFont>
        <a:latin typeface="Source Han Sans JP Medium Bold"/>
        <a:ea typeface="Source Han Sans JP Medium Bold"/>
        <a:cs typeface=""/>
      </a:majorFont>
      <a:minorFont>
        <a:latin typeface="Source Han Sans JP Medium Bold"/>
        <a:ea typeface="Source Han Sans JP Medium 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40</Words>
  <Application>Microsoft Office PowerPoint</Application>
  <PresentationFormat>ユーザー設定</PresentationFormat>
  <Paragraphs>10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メイリオ</vt:lpstr>
      <vt:lpstr>游ゴシック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220930_JAFI2022溝渕.pptx</dc:title>
  <cp:lastModifiedBy>caya5404</cp:lastModifiedBy>
  <cp:revision>5</cp:revision>
  <dcterms:created xsi:type="dcterms:W3CDTF">2006-08-16T00:00:00Z</dcterms:created>
  <dcterms:modified xsi:type="dcterms:W3CDTF">2022-11-30T08:30:38Z</dcterms:modified>
  <dc:identifier>DAFN-5He6ks</dc:identifier>
</cp:coreProperties>
</file>